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58"/>
  </p:notesMasterIdLst>
  <p:handoutMasterIdLst>
    <p:handoutMasterId r:id="rId159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73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54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9" r:id="rId93"/>
    <p:sldId id="400" r:id="rId94"/>
    <p:sldId id="401" r:id="rId95"/>
    <p:sldId id="402" r:id="rId96"/>
    <p:sldId id="356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345" r:id="rId105"/>
    <p:sldId id="338" r:id="rId106"/>
    <p:sldId id="258" r:id="rId107"/>
    <p:sldId id="259" r:id="rId108"/>
    <p:sldId id="260" r:id="rId109"/>
    <p:sldId id="261" r:id="rId110"/>
    <p:sldId id="262" r:id="rId111"/>
    <p:sldId id="263" r:id="rId112"/>
    <p:sldId id="264" r:id="rId113"/>
    <p:sldId id="265" r:id="rId114"/>
    <p:sldId id="266" r:id="rId115"/>
    <p:sldId id="267" r:id="rId116"/>
    <p:sldId id="268" r:id="rId117"/>
    <p:sldId id="269" r:id="rId118"/>
    <p:sldId id="273" r:id="rId119"/>
    <p:sldId id="270" r:id="rId120"/>
    <p:sldId id="271" r:id="rId121"/>
    <p:sldId id="272" r:id="rId122"/>
    <p:sldId id="274" r:id="rId123"/>
    <p:sldId id="275" r:id="rId124"/>
    <p:sldId id="276" r:id="rId125"/>
    <p:sldId id="277" r:id="rId126"/>
    <p:sldId id="278" r:id="rId127"/>
    <p:sldId id="279" r:id="rId128"/>
    <p:sldId id="280" r:id="rId129"/>
    <p:sldId id="281" r:id="rId130"/>
    <p:sldId id="282" r:id="rId131"/>
    <p:sldId id="283" r:id="rId132"/>
    <p:sldId id="284" r:id="rId133"/>
    <p:sldId id="285" r:id="rId134"/>
    <p:sldId id="286" r:id="rId135"/>
    <p:sldId id="287" r:id="rId136"/>
    <p:sldId id="288" r:id="rId137"/>
    <p:sldId id="289" r:id="rId138"/>
    <p:sldId id="33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6" r:id="rId156"/>
    <p:sldId id="427" r:id="rId1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6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printerSettings" Target="printerSettings/printerSettings1.bin"/><Relationship Id="rId161" Type="http://schemas.openxmlformats.org/officeDocument/2006/relationships/commentAuthors" Target="commentAuthors.xml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13984</TotalTime>
  <Words>11958</Words>
  <Application>Microsoft Macintosh PowerPoint</Application>
  <PresentationFormat>On-screen Show (4:3)</PresentationFormat>
  <Paragraphs>1984</Paragraphs>
  <Slides>156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8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PowerPoint Presentation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235</cp:revision>
  <dcterms:created xsi:type="dcterms:W3CDTF">2014-08-04T16:19:24Z</dcterms:created>
  <dcterms:modified xsi:type="dcterms:W3CDTF">2014-09-07T21:21:42Z</dcterms:modified>
</cp:coreProperties>
</file>